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72" r:id="rId6"/>
    <p:sldId id="262" r:id="rId7"/>
    <p:sldId id="259" r:id="rId8"/>
    <p:sldId id="260" r:id="rId9"/>
    <p:sldId id="265" r:id="rId10"/>
    <p:sldId id="266" r:id="rId11"/>
    <p:sldId id="268" r:id="rId12"/>
    <p:sldId id="269" r:id="rId13"/>
    <p:sldId id="281" r:id="rId14"/>
    <p:sldId id="273" r:id="rId15"/>
    <p:sldId id="275" r:id="rId16"/>
    <p:sldId id="276" r:id="rId17"/>
    <p:sldId id="264" r:id="rId18"/>
    <p:sldId id="270" r:id="rId19"/>
    <p:sldId id="279" r:id="rId20"/>
    <p:sldId id="280" r:id="rId21"/>
    <p:sldId id="271" r:id="rId22"/>
    <p:sldId id="278" r:id="rId23"/>
    <p:sldId id="274" r:id="rId24"/>
    <p:sldId id="277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ENET Matthew" initials="FM" lastIdx="1" clrIdx="0">
    <p:extLst>
      <p:ext uri="{19B8F6BF-5375-455C-9EA6-DF929625EA0E}">
        <p15:presenceInfo xmlns:p15="http://schemas.microsoft.com/office/powerpoint/2012/main" userId="S-1-5-21-3656912362-1520496416-2337401696-28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5D"/>
    <a:srgbClr val="EEA502"/>
    <a:srgbClr val="00AB45"/>
    <a:srgbClr val="A20130"/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50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AD395AB-A6D5-46E9-BE82-434A0C63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09" y="1819965"/>
            <a:ext cx="6055289" cy="44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 – Cas d’utilisation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5315E29-7C05-4E5A-8D88-A7C90A0A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19965"/>
            <a:ext cx="6055289" cy="4416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8949BD-E2B8-4A4C-AF04-5ADD934DDD70}"/>
              </a:ext>
            </a:extLst>
          </p:cNvPr>
          <p:cNvSpPr/>
          <p:nvPr/>
        </p:nvSpPr>
        <p:spPr>
          <a:xfrm>
            <a:off x="3238151" y="3833769"/>
            <a:ext cx="2449586" cy="187913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E0FE310A-20E1-472A-92CF-88A018B53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 – Cas d’utilisation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5315E29-7C05-4E5A-8D88-A7C90A0A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19965"/>
            <a:ext cx="6055289" cy="4416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8949BD-E2B8-4A4C-AF04-5ADD934DDD70}"/>
              </a:ext>
            </a:extLst>
          </p:cNvPr>
          <p:cNvSpPr/>
          <p:nvPr/>
        </p:nvSpPr>
        <p:spPr>
          <a:xfrm>
            <a:off x="3305261" y="4437775"/>
            <a:ext cx="2357307" cy="1275127"/>
          </a:xfrm>
          <a:prstGeom prst="rect">
            <a:avLst/>
          </a:prstGeom>
          <a:noFill/>
          <a:ln w="38100" cap="flat" cmpd="sng" algn="ctr">
            <a:solidFill>
              <a:srgbClr val="A2013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D84B556B-589F-4F76-80DB-4D748694C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53025" cy="1450757"/>
          </a:xfrm>
        </p:spPr>
        <p:txBody>
          <a:bodyPr/>
          <a:lstStyle/>
          <a:p>
            <a:r>
              <a:rPr lang="fr-FR" dirty="0"/>
              <a:t>Projet personnel – Diagramme d’exigence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D84B556B-589F-4F76-80DB-4D748694C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CEEE177-2577-468D-8AF3-33F5FB071477}"/>
              </a:ext>
            </a:extLst>
          </p:cNvPr>
          <p:cNvSpPr txBox="1"/>
          <p:nvPr/>
        </p:nvSpPr>
        <p:spPr>
          <a:xfrm>
            <a:off x="9240815" y="3429000"/>
            <a:ext cx="1853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Steven </a:t>
            </a:r>
            <a:r>
              <a:rPr lang="fr-FR" dirty="0" err="1"/>
              <a:t>Boriboun</a:t>
            </a:r>
            <a:endParaRPr lang="fr-FR" dirty="0"/>
          </a:p>
          <a:p>
            <a:r>
              <a:rPr lang="fr-FR" dirty="0"/>
              <a:t>: Florian </a:t>
            </a:r>
            <a:r>
              <a:rPr lang="fr-FR" dirty="0" err="1"/>
              <a:t>Enet</a:t>
            </a:r>
            <a:endParaRPr lang="fr-FR" dirty="0"/>
          </a:p>
          <a:p>
            <a:r>
              <a:rPr lang="fr-FR" dirty="0"/>
              <a:t>: Matthew </a:t>
            </a:r>
            <a:r>
              <a:rPr lang="fr-FR" dirty="0" err="1"/>
              <a:t>Flenet</a:t>
            </a: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7149DE-C261-4430-9BDC-66B2BCF921C0}"/>
              </a:ext>
            </a:extLst>
          </p:cNvPr>
          <p:cNvSpPr/>
          <p:nvPr/>
        </p:nvSpPr>
        <p:spPr>
          <a:xfrm>
            <a:off x="8897581" y="3539527"/>
            <a:ext cx="347912" cy="157163"/>
          </a:xfrm>
          <a:prstGeom prst="rect">
            <a:avLst/>
          </a:prstGeom>
          <a:solidFill>
            <a:srgbClr val="00AB4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6BF7C-9C40-4939-A54A-101AB2E57CC7}"/>
              </a:ext>
            </a:extLst>
          </p:cNvPr>
          <p:cNvSpPr/>
          <p:nvPr/>
        </p:nvSpPr>
        <p:spPr>
          <a:xfrm>
            <a:off x="8897581" y="3812084"/>
            <a:ext cx="347912" cy="157163"/>
          </a:xfrm>
          <a:prstGeom prst="rect">
            <a:avLst/>
          </a:prstGeom>
          <a:solidFill>
            <a:srgbClr val="EEA5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3C857E-C647-4DCB-87E1-FF4F8AEDEA91}"/>
              </a:ext>
            </a:extLst>
          </p:cNvPr>
          <p:cNvSpPr/>
          <p:nvPr/>
        </p:nvSpPr>
        <p:spPr>
          <a:xfrm>
            <a:off x="8897581" y="4092590"/>
            <a:ext cx="347912" cy="157163"/>
          </a:xfrm>
          <a:prstGeom prst="rect">
            <a:avLst/>
          </a:prstGeom>
          <a:solidFill>
            <a:srgbClr val="001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CC94DE6-B5DD-4147-B3E4-492828F2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73" y="1818944"/>
            <a:ext cx="6727971" cy="44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4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2752D9-8000-4BD0-8561-5B16D4EB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2414376"/>
            <a:ext cx="5523357" cy="29629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1337CE-CC7A-45B5-870E-160E4AD4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72" y="2772628"/>
            <a:ext cx="5727547" cy="2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3" name="Image 1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44066AC-74C2-4105-8B6E-4059F9B1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2" y="2271558"/>
            <a:ext cx="3248389" cy="3248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71BE6D4-E721-4987-A2E7-9F79E6525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8" y="2582382"/>
            <a:ext cx="2626743" cy="2626743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6B2341A0-315F-4C0F-B822-026BE400D143}"/>
              </a:ext>
            </a:extLst>
          </p:cNvPr>
          <p:cNvSpPr/>
          <p:nvPr/>
        </p:nvSpPr>
        <p:spPr>
          <a:xfrm rot="5400000">
            <a:off x="3929132" y="3592557"/>
            <a:ext cx="566523" cy="606392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1A161-F16A-4CDD-8795-BE29083F15C2}"/>
              </a:ext>
            </a:extLst>
          </p:cNvPr>
          <p:cNvSpPr/>
          <p:nvPr/>
        </p:nvSpPr>
        <p:spPr>
          <a:xfrm>
            <a:off x="5394998" y="5332468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DS18B20 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C35C802F-A4DA-4D59-A316-018B1ABBD3B6}"/>
              </a:ext>
            </a:extLst>
          </p:cNvPr>
          <p:cNvSpPr txBox="1">
            <a:spLocks/>
          </p:cNvSpPr>
          <p:nvPr/>
        </p:nvSpPr>
        <p:spPr>
          <a:xfrm>
            <a:off x="7406449" y="2808740"/>
            <a:ext cx="4279228" cy="3554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Nano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Ordinateur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29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février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2012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25 Euros (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économe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Capteur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Numérique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Résistance 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Semi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Conducteur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594CE3-D345-4AE0-A124-5D90765E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92" y="2088698"/>
            <a:ext cx="8346130" cy="3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5" name="Image 1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BDC844B6-2A3C-4306-A1E8-3D9578CEE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79" y="2641102"/>
            <a:ext cx="2445732" cy="244573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07A6C04E-6B41-4E59-A489-32D544BADD33}"/>
              </a:ext>
            </a:extLst>
          </p:cNvPr>
          <p:cNvSpPr txBox="1">
            <a:spLocks/>
          </p:cNvSpPr>
          <p:nvPr/>
        </p:nvSpPr>
        <p:spPr>
          <a:xfrm>
            <a:off x="6436060" y="2462240"/>
            <a:ext cx="4680636" cy="37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Python: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20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février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1991 (V1)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Multiplateforme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Langage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réfférence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Linux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programmes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Surveillance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Affichage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C8EF5D-B909-4179-BB52-60534675D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84" y="2083985"/>
            <a:ext cx="2101078" cy="1854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0F55C65-A0D2-4782-AE89-ACD80675EAE6}"/>
              </a:ext>
            </a:extLst>
          </p:cNvPr>
          <p:cNvSpPr txBox="1"/>
          <p:nvPr/>
        </p:nvSpPr>
        <p:spPr>
          <a:xfrm>
            <a:off x="3142359" y="4095890"/>
            <a:ext cx="31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Dépassement Du Seuil (3 à 5°C)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F23E495-6526-4BFC-85B1-0E5D7FB2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81" y="2228114"/>
            <a:ext cx="2093325" cy="125599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B410696-CBF6-4C08-9038-5FB884E2FD4A}"/>
              </a:ext>
            </a:extLst>
          </p:cNvPr>
          <p:cNvSpPr txBox="1"/>
          <p:nvPr/>
        </p:nvSpPr>
        <p:spPr>
          <a:xfrm>
            <a:off x="8907812" y="2650061"/>
            <a:ext cx="321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Mail (1</a:t>
            </a:r>
            <a:r>
              <a:rPr lang="fr-FR" baseline="30000" dirty="0"/>
              <a:t>er</a:t>
            </a:r>
            <a:r>
              <a:rPr lang="fr-FR" dirty="0"/>
              <a:t> Programme)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3C6D898-EE47-4380-AA44-8FAC984C67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77" y="3607452"/>
            <a:ext cx="1897632" cy="189763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40EEC8E-12A8-4605-81E1-3DC09C768BC0}"/>
              </a:ext>
            </a:extLst>
          </p:cNvPr>
          <p:cNvSpPr txBox="1"/>
          <p:nvPr/>
        </p:nvSpPr>
        <p:spPr>
          <a:xfrm>
            <a:off x="8708907" y="4295296"/>
            <a:ext cx="32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Alerte Sonnette (1</a:t>
            </a:r>
            <a:r>
              <a:rPr lang="fr-FR" baseline="30000" dirty="0"/>
              <a:t>er</a:t>
            </a:r>
            <a:r>
              <a:rPr lang="fr-FR" dirty="0"/>
              <a:t> Programme)</a:t>
            </a:r>
          </a:p>
        </p:txBody>
      </p:sp>
      <p:pic>
        <p:nvPicPr>
          <p:cNvPr id="1026" name="Picture 2" descr="Résultat de recherche d'images pour &quot;base de données logo&quot;&quot;">
            <a:extLst>
              <a:ext uri="{FF2B5EF4-FFF2-40B4-BE49-F238E27FC236}">
                <a16:creationId xmlns:a16="http://schemas.microsoft.com/office/drawing/2014/main" id="{79150DA1-669E-4CDA-BD7E-6FF66041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59" y="4280556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température logo&quot;&quot;">
            <a:extLst>
              <a:ext uri="{FF2B5EF4-FFF2-40B4-BE49-F238E27FC236}">
                <a16:creationId xmlns:a16="http://schemas.microsoft.com/office/drawing/2014/main" id="{140C0F63-E3F2-4AD3-941B-A28F9340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t="9829" r="18528" b="31545"/>
          <a:stretch/>
        </p:blipFill>
        <p:spPr bwMode="auto">
          <a:xfrm>
            <a:off x="866658" y="2098314"/>
            <a:ext cx="2065101" cy="1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33AF6FFA-1208-4A4C-AE53-70CBA4422F1B}"/>
              </a:ext>
            </a:extLst>
          </p:cNvPr>
          <p:cNvSpPr/>
          <p:nvPr/>
        </p:nvSpPr>
        <p:spPr>
          <a:xfrm rot="10800000">
            <a:off x="1658778" y="3862553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42D9112B-D644-4C02-B7C1-CBB929A7595F}"/>
              </a:ext>
            </a:extLst>
          </p:cNvPr>
          <p:cNvSpPr/>
          <p:nvPr/>
        </p:nvSpPr>
        <p:spPr>
          <a:xfrm rot="5400000">
            <a:off x="2898819" y="2844714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id="{FE617650-8DC2-41C7-A4F8-BA2CCB9772FF}"/>
              </a:ext>
            </a:extLst>
          </p:cNvPr>
          <p:cNvSpPr/>
          <p:nvPr/>
        </p:nvSpPr>
        <p:spPr>
          <a:xfrm rot="5400000">
            <a:off x="6498133" y="2573857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B5620367-C494-4C35-A579-F4507A4F7D28}"/>
              </a:ext>
            </a:extLst>
          </p:cNvPr>
          <p:cNvSpPr/>
          <p:nvPr/>
        </p:nvSpPr>
        <p:spPr>
          <a:xfrm rot="5400000">
            <a:off x="6477342" y="4314180"/>
            <a:ext cx="566523" cy="528755"/>
          </a:xfrm>
          <a:prstGeom prst="triangle">
            <a:avLst/>
          </a:prstGeom>
          <a:solidFill>
            <a:srgbClr val="A20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5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3" name="Image 1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257D956-32BB-4CE0-8B61-5BCED9A0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73" y="1979763"/>
            <a:ext cx="4738997" cy="4064240"/>
          </a:xfrm>
          <a:prstGeom prst="rect">
            <a:avLst/>
          </a:prstGeom>
        </p:spPr>
      </p:pic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E0AFA92-CD85-4C5D-B5CB-8CBD91977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5" y="1979763"/>
            <a:ext cx="4399435" cy="40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0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CDD689-2068-44B8-8BC3-40712AB8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09301" y="392454"/>
            <a:ext cx="4560526" cy="72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BB2CF06B-67C4-4F46-879D-3460AE8436FF}"/>
              </a:ext>
            </a:extLst>
          </p:cNvPr>
          <p:cNvSpPr txBox="1">
            <a:spLocks/>
          </p:cNvSpPr>
          <p:nvPr/>
        </p:nvSpPr>
        <p:spPr>
          <a:xfrm>
            <a:off x="1097280" y="2568788"/>
            <a:ext cx="4680636" cy="37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Besoin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Librairies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time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Mysql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(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mariadb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connector)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GPIO (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ou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librairie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fabricant)</a:t>
            </a:r>
          </a:p>
          <a:p>
            <a:pPr marL="155448" lvl="1" indent="0">
              <a:buNone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Numpy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(pour test)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Random (pour test)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Matplotlib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SHT1x</a:t>
            </a:r>
          </a:p>
          <a:p>
            <a:pPr lvl="1"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ED1CFFFC-3D9C-4F86-AA39-7A41EF10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514" y="2093004"/>
            <a:ext cx="6372726" cy="1529454"/>
          </a:xfrm>
          <a:prstGeom prst="rect">
            <a:avLst/>
          </a:prstGeom>
        </p:spPr>
      </p:pic>
      <p:pic>
        <p:nvPicPr>
          <p:cNvPr id="10" name="Image 9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E92B2C16-9396-40F2-ABC2-1A576C16F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21" y="3542688"/>
            <a:ext cx="3612859" cy="24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6B2A593-DA97-41A1-A901-BEE0A7A72248}"/>
              </a:ext>
            </a:extLst>
          </p:cNvPr>
          <p:cNvSpPr txBox="1"/>
          <p:nvPr/>
        </p:nvSpPr>
        <p:spPr>
          <a:xfrm>
            <a:off x="8143765" y="1011981"/>
            <a:ext cx="301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Raspberry</a:t>
            </a:r>
            <a:br>
              <a:rPr lang="fr-FR" dirty="0"/>
            </a:br>
            <a:r>
              <a:rPr lang="fr-FR" dirty="0"/>
              <a:t>(Surveillance Chambre Froide)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A09C759-283A-4436-8E6E-266B573A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15" y="1860703"/>
            <a:ext cx="7248051" cy="41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horloge, mètre&#10;&#10;Description générée automatiquement">
            <a:extLst>
              <a:ext uri="{FF2B5EF4-FFF2-40B4-BE49-F238E27FC236}">
                <a16:creationId xmlns:a16="http://schemas.microsoft.com/office/drawing/2014/main" id="{0386AF86-F998-4BB8-8D3C-4DED45D93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67" y="2397926"/>
            <a:ext cx="4048125" cy="2857500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9802A996-7AA5-409B-9E53-FFB1A044122B}"/>
              </a:ext>
            </a:extLst>
          </p:cNvPr>
          <p:cNvSpPr txBox="1">
            <a:spLocks/>
          </p:cNvSpPr>
          <p:nvPr/>
        </p:nvSpPr>
        <p:spPr>
          <a:xfrm>
            <a:off x="6089564" y="2630455"/>
            <a:ext cx="5188907" cy="380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Raspberry pi 7	</a:t>
            </a:r>
          </a:p>
          <a:p>
            <a:pPr lvl="1"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TouchScreen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Display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Devant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Accès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température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Temps reel (respect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contraintes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temporelles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personnel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D84B556B-589F-4F76-80DB-4D748694C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1D0CB81-2F5F-434A-B272-4F276D8FF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93" y="2297098"/>
            <a:ext cx="10272587" cy="28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5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BEDC7A-7F31-40D8-A38F-3AE267A3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" name="Espace réservé du contenu 4">
            <a:extLst>
              <a:ext uri="{FF2B5EF4-FFF2-40B4-BE49-F238E27FC236}">
                <a16:creationId xmlns:a16="http://schemas.microsoft.com/office/drawing/2014/main" id="{42ADF0DC-89ED-48C9-8862-FE275CEB9A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88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63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07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644490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5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en-US" sz="5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79112"/>
              </p:ext>
            </p:extLst>
          </p:nvPr>
        </p:nvGraphicFramePr>
        <p:xfrm>
          <a:off x="1015068" y="638631"/>
          <a:ext cx="6278802" cy="4952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4479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664323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07518">
                <a:tc>
                  <a:txBody>
                    <a:bodyPr/>
                    <a:lstStyle/>
                    <a:p>
                      <a:r>
                        <a:rPr lang="fr-FR" sz="1800" dirty="0"/>
                        <a:t>Catégorie de denrées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Températures de conservation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994994">
                <a:tc>
                  <a:txBody>
                    <a:bodyPr/>
                    <a:lstStyle/>
                    <a:p>
                      <a:r>
                        <a:rPr lang="fr-FR" sz="1800" dirty="0"/>
                        <a:t>Poissons, crustacés et mollusques cuits, viandes cuites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Entre 0° C à + 4° C 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07518">
                <a:tc>
                  <a:txBody>
                    <a:bodyPr/>
                    <a:lstStyle/>
                    <a:p>
                      <a:r>
                        <a:rPr lang="fr-FR" sz="1800"/>
                        <a:t>Viandes crues, poissons non cuits, charcuteries, etc…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+ 4° C maximum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07518">
                <a:tc>
                  <a:txBody>
                    <a:bodyPr/>
                    <a:lstStyle/>
                    <a:p>
                      <a:r>
                        <a:rPr lang="fr-FR" sz="1800"/>
                        <a:t>Fruits et légumes prêts à l'emploi 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+ 4° C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994994">
                <a:tc>
                  <a:txBody>
                    <a:bodyPr/>
                    <a:lstStyle/>
                    <a:p>
                      <a:r>
                        <a:rPr lang="fr-FR" sz="1800"/>
                        <a:t>Produits laitiers frais, œufs, desserts lactés, beurres et matières grasses, etc.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Entre + 6° C à + 8° C 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0041">
                <a:tc>
                  <a:txBody>
                    <a:bodyPr/>
                    <a:lstStyle/>
                    <a:p>
                      <a:r>
                        <a:rPr lang="fr-FR" sz="1800"/>
                        <a:t>Tout aliment congelé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- 12° C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0041">
                <a:tc>
                  <a:txBody>
                    <a:bodyPr/>
                    <a:lstStyle/>
                    <a:p>
                      <a:r>
                        <a:rPr lang="fr-FR" sz="1800"/>
                        <a:t>Tout aliment surgelé</a:t>
                      </a:r>
                    </a:p>
                  </a:txBody>
                  <a:tcPr marL="96253" marR="96253" marT="48127" marB="48127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- 18° C </a:t>
                      </a:r>
                    </a:p>
                  </a:txBody>
                  <a:tcPr marL="96253" marR="96253" marT="48127" marB="48127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5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88" y="6333423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669</Words>
  <Application>Microsoft Office PowerPoint</Application>
  <PresentationFormat>Grand écran</PresentationFormat>
  <Paragraphs>220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Présentation de PROXIDEJ</vt:lpstr>
      <vt:lpstr>Présentation de PROXIDEJ</vt:lpstr>
      <vt:lpstr>Présentation de PROXIDEJ</vt:lpstr>
      <vt:lpstr>Présentation de PROXIDEJ</vt:lpstr>
      <vt:lpstr>Présentation de PROXIDEJ</vt:lpstr>
      <vt:lpstr>Présentation projet en groupe</vt:lpstr>
      <vt:lpstr>Présentation projet de groupe</vt:lpstr>
      <vt:lpstr>Diagramme de cas d’utilisation</vt:lpstr>
      <vt:lpstr>Projet personnel – Cas d’utilisation</vt:lpstr>
      <vt:lpstr>Projet personnel – Cas d’utilisation</vt:lpstr>
      <vt:lpstr>Projet personnel – Diagramme d’exigence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Projet personnel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FLENET Matthew</cp:lastModifiedBy>
  <cp:revision>71</cp:revision>
  <dcterms:created xsi:type="dcterms:W3CDTF">2020-01-21T10:17:40Z</dcterms:created>
  <dcterms:modified xsi:type="dcterms:W3CDTF">2020-03-10T11:02:18Z</dcterms:modified>
</cp:coreProperties>
</file>